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80" r:id="rId6"/>
    <p:sldId id="270" r:id="rId7"/>
    <p:sldId id="271" r:id="rId8"/>
    <p:sldId id="279" r:id="rId9"/>
    <p:sldId id="277" r:id="rId10"/>
    <p:sldId id="278" r:id="rId11"/>
    <p:sldId id="275" r:id="rId12"/>
    <p:sldId id="274" r:id="rId13"/>
    <p:sldId id="272" r:id="rId14"/>
    <p:sldId id="26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Hollies_Hall,_Halewood.JPG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Lydiate_Lane_bridge_entrance_to_Halewood_Park_Triangle.jpg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en.wikipedia.org/wiki/Halewood" TargetMode="External"/><Relationship Id="rId9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158634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an4kent.wordpress.com/2011/12/31/family-valu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133" y="76805"/>
            <a:ext cx="6269347" cy="311375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A</a:t>
            </a:r>
            <a:r>
              <a:rPr lang="en-US" dirty="0"/>
              <a:t> </a:t>
            </a:r>
            <a:r>
              <a:rPr lang="en-US" sz="6000" dirty="0"/>
              <a:t>Neighbourhood Plan for Halewood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Residents’ thematic working groups – January 2021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reshlogo">
            <a:extLst>
              <a:ext uri="{FF2B5EF4-FFF2-40B4-BE49-F238E27FC236}">
                <a16:creationId xmlns:a16="http://schemas.microsoft.com/office/drawing/2014/main" id="{02772D67-2D49-4C5F-9767-B6AD78A5F1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75" y="219075"/>
            <a:ext cx="1085850" cy="102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small clock tower in front of a house&#10;&#10;Description automatically generated">
            <a:extLst>
              <a:ext uri="{FF2B5EF4-FFF2-40B4-BE49-F238E27FC236}">
                <a16:creationId xmlns:a16="http://schemas.microsoft.com/office/drawing/2014/main" id="{F243793D-4AAB-4C5D-8FDD-6381CC5F9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6250" y="314931"/>
            <a:ext cx="2764413" cy="2259376"/>
          </a:xfrm>
          <a:prstGeom prst="rect">
            <a:avLst/>
          </a:prstGeom>
        </p:spPr>
      </p:pic>
      <p:pic>
        <p:nvPicPr>
          <p:cNvPr id="10" name="Picture 9" descr="A sign on the side of the street&#10;&#10;Description automatically generated">
            <a:extLst>
              <a:ext uri="{FF2B5EF4-FFF2-40B4-BE49-F238E27FC236}">
                <a16:creationId xmlns:a16="http://schemas.microsoft.com/office/drawing/2014/main" id="{835DEE32-0234-4DA8-849E-E2F2351FD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6250" y="2703172"/>
            <a:ext cx="2764412" cy="2073310"/>
          </a:xfrm>
          <a:prstGeom prst="rect">
            <a:avLst/>
          </a:prstGeom>
        </p:spPr>
      </p:pic>
      <p:pic>
        <p:nvPicPr>
          <p:cNvPr id="13" name="Picture 12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09F9CE2A-EEB7-4AF5-9681-BEFD12311B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1427" b="16453"/>
          <a:stretch/>
        </p:blipFill>
        <p:spPr>
          <a:xfrm>
            <a:off x="476251" y="4905348"/>
            <a:ext cx="2790593" cy="14859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0D7CAB-9566-4134-AE21-1FDCE4C02990}"/>
              </a:ext>
            </a:extLst>
          </p:cNvPr>
          <p:cNvSpPr txBox="1"/>
          <p:nvPr/>
        </p:nvSpPr>
        <p:spPr>
          <a:xfrm>
            <a:off x="1795366" y="9037385"/>
            <a:ext cx="175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s://commons.wikimedia.org/wiki/File:Hollies_Hall,_Halewood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9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262024" y="189722"/>
            <a:ext cx="10658475" cy="56323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GB" sz="2400" b="1" u="sng" dirty="0"/>
              <a:t>5. Key Issues for a Halewood Neighbourhood Plan</a:t>
            </a:r>
          </a:p>
          <a:p>
            <a:pPr lvl="0" algn="just"/>
            <a:endParaRPr lang="en-GB" sz="2400" b="1" u="sng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‘Environmental and Green Space protection’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‘Community Engagement’/’Community Involvement</a:t>
            </a:r>
            <a:r>
              <a:rPr lang="en-GB" sz="2400"/>
              <a:t>’ </a:t>
            </a:r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‘Transport improvements’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‘Housing’/’Infrastructure because of Housing developments’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‘Quality of houses being built’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‘Education’ (lack of 6</a:t>
            </a:r>
            <a:r>
              <a:rPr lang="en-GB" sz="2400" baseline="30000" dirty="0"/>
              <a:t>th</a:t>
            </a:r>
            <a:r>
              <a:rPr lang="en-GB" sz="2400" dirty="0"/>
              <a:t> Form facility cited several times)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‘Improve Policing’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‘Heritage’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’Community facilities’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‘Hospitality and Leisure’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’Safe Play’ / ‘Safe Plays Areas for children’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’Mental Health’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‘Better access to GP’</a:t>
            </a:r>
          </a:p>
        </p:txBody>
      </p:sp>
    </p:spTree>
    <p:extLst>
      <p:ext uri="{BB962C8B-B14F-4D97-AF65-F5344CB8AC3E}">
        <p14:creationId xmlns:p14="http://schemas.microsoft.com/office/powerpoint/2010/main" val="31615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342901" y="76203"/>
            <a:ext cx="10201274" cy="60016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u="sng" dirty="0"/>
              <a:t>Thematic Working Groups</a:t>
            </a:r>
          </a:p>
          <a:p>
            <a:endParaRPr lang="en-GB" sz="2400" u="sng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The survey asked residents to name key themes of relevance for a Halewood Neighbourhood Plan. They were asked if they wished to participate in those thematic Working Groups.  </a:t>
            </a:r>
          </a:p>
          <a:p>
            <a:pPr lvl="0" algn="just"/>
            <a:endParaRPr lang="en-GB" sz="2400" dirty="0"/>
          </a:p>
          <a:p>
            <a:pPr lvl="0" algn="just"/>
            <a:r>
              <a:rPr lang="en-GB" sz="2400" u="sng" dirty="0"/>
              <a:t>The Thematic Working Groups suggested by residents were:</a:t>
            </a:r>
          </a:p>
          <a:p>
            <a:pPr lvl="0" algn="just"/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Heritage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Environment / Green Spaces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Transport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Community Engagement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Planning / Housing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Youth &amp; </a:t>
            </a:r>
            <a:r>
              <a:rPr lang="en-GB" sz="2400"/>
              <a:t>Community </a:t>
            </a:r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Policing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Education </a:t>
            </a:r>
          </a:p>
        </p:txBody>
      </p:sp>
    </p:spTree>
    <p:extLst>
      <p:ext uri="{BB962C8B-B14F-4D97-AF65-F5344CB8AC3E}">
        <p14:creationId xmlns:p14="http://schemas.microsoft.com/office/powerpoint/2010/main" val="30280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400049" y="520511"/>
            <a:ext cx="106584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Discussion and Forum for Ideas</a:t>
            </a:r>
            <a:endParaRPr lang="en-GB" sz="3200" dirty="0"/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800" dirty="0"/>
          </a:p>
          <a:p>
            <a:endParaRPr lang="en-GB" sz="2800" dirty="0"/>
          </a:p>
          <a:p>
            <a:pPr algn="ctr"/>
            <a:r>
              <a:rPr lang="en-GB" sz="2800" dirty="0"/>
              <a:t>Your opportunity for comments.</a:t>
            </a:r>
          </a:p>
          <a:p>
            <a:pPr lvl="0"/>
            <a:endParaRPr lang="en-GB" sz="3200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AF046D4-7DB0-4370-B3DE-884CC9EF6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61016" y="1321492"/>
            <a:ext cx="6536542" cy="42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190500" y="257175"/>
            <a:ext cx="10868025" cy="60016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Questions and Comments</a:t>
            </a:r>
          </a:p>
          <a:p>
            <a:endParaRPr lang="en-GB" sz="2400" b="1" u="sng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I will go to everybody in the meeting to ascertain your comments and views.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These were the questions sent to you on Saturday with the agenda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457200" lvl="0" indent="-457200" algn="just">
              <a:buAutoNum type="arabicPeriod"/>
            </a:pPr>
            <a:r>
              <a:rPr lang="en-GB" sz="2400" b="1" dirty="0"/>
              <a:t>Any comments/feedback from the consultation sessions and the survey for the Neighbourhood Plan?</a:t>
            </a:r>
          </a:p>
          <a:p>
            <a:pPr marL="457200" lvl="0" indent="-457200" algn="just">
              <a:buAutoNum type="arabicPeriod"/>
            </a:pPr>
            <a:r>
              <a:rPr lang="en-GB" sz="2400" b="1" dirty="0"/>
              <a:t>Are there any critical or important themes for the Halewood area missing from the list shared on Slide #10?</a:t>
            </a:r>
          </a:p>
          <a:p>
            <a:pPr marL="457200" lvl="0" indent="-457200" algn="just">
              <a:buAutoNum type="arabicPeriod"/>
            </a:pPr>
            <a:r>
              <a:rPr lang="en-GB" sz="2400" b="1" dirty="0"/>
              <a:t>Which of the thematic Working Groups are of interest to you?</a:t>
            </a:r>
          </a:p>
          <a:p>
            <a:pPr marL="457200" lvl="0" indent="-457200" algn="just">
              <a:buAutoNum type="arabicPeriod"/>
            </a:pPr>
            <a:r>
              <a:rPr lang="en-GB" sz="2400" b="1" dirty="0"/>
              <a:t>Would you have an interest in a co-leadership role in a Working Group (alongside either a Councillor or Staff Member)?</a:t>
            </a:r>
          </a:p>
          <a:p>
            <a:pPr marL="457200" lvl="0" indent="-457200" algn="just">
              <a:buAutoNum type="arabicPeriod"/>
            </a:pPr>
            <a:r>
              <a:rPr lang="en-GB" sz="2400" b="1" dirty="0"/>
              <a:t>Any other comments?</a:t>
            </a:r>
          </a:p>
          <a:p>
            <a:pPr lvl="0" algn="just"/>
            <a:endParaRPr lang="en-GB" sz="2400" dirty="0"/>
          </a:p>
          <a:p>
            <a:pPr lvl="0"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21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262024" y="189722"/>
            <a:ext cx="10658476" cy="606319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chemeClr val="bg1"/>
                </a:solidFill>
              </a:rPr>
              <a:t>Next Steps</a:t>
            </a:r>
            <a:endParaRPr lang="en-GB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The Neighbourhood Plan Steering Group will meet with its current membership to discuss and help form the proposed Working Groups and an expanded Steering Group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Gerry will contact you individually to invite you to join one (or more) of the Working Groups.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Some of you will be invited to act in a co-leadership role for a Working Group.</a:t>
            </a:r>
          </a:p>
          <a:p>
            <a:pPr lvl="0" algn="just"/>
            <a:endParaRPr lang="en-GB" sz="2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Dates and times for the first meetings of the Working Groups will be set. Also a date for the expanded Steering Group.</a:t>
            </a:r>
          </a:p>
          <a:p>
            <a:pPr lvl="0" algn="just"/>
            <a:endParaRPr lang="en-GB" sz="2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 report will be shared at the Town Council meeting of 15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March to update Councillors with progress. You are very welcome to attend this meeting.</a:t>
            </a:r>
          </a:p>
          <a:p>
            <a:pPr lvl="0" algn="just"/>
            <a:endParaRPr lang="en-GB" sz="2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 funding bid to central government will be written in March for submission in April. This is to draw down funding and technical support to assist with writing the plan.</a:t>
            </a:r>
          </a:p>
          <a:p>
            <a:pPr lvl="0" algn="just"/>
            <a:endParaRPr lang="en-GB" sz="2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A meeting scheduled with Maghull Town Council to hear about their experience and costs for developing a Neighbourhood Plan. You’re all be invited!</a:t>
            </a:r>
          </a:p>
        </p:txBody>
      </p:sp>
    </p:spTree>
    <p:extLst>
      <p:ext uri="{BB962C8B-B14F-4D97-AF65-F5344CB8AC3E}">
        <p14:creationId xmlns:p14="http://schemas.microsoft.com/office/powerpoint/2010/main" val="16275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189722"/>
            <a:ext cx="1261976" cy="1105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400049" y="520511"/>
            <a:ext cx="1065847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/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Thank-you for your participation today.</a:t>
            </a:r>
          </a:p>
          <a:p>
            <a:pPr lvl="0"/>
            <a:endParaRPr lang="en-GB" sz="32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11106C7-D0FB-444A-98BC-A285C516F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86125" y="857250"/>
            <a:ext cx="42481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262024" y="189722"/>
            <a:ext cx="10691726" cy="57157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Welcome!</a:t>
            </a:r>
          </a:p>
          <a:p>
            <a:endParaRPr lang="en-GB" sz="2800" dirty="0"/>
          </a:p>
          <a:p>
            <a:pPr algn="just"/>
            <a:r>
              <a:rPr lang="en-GB" sz="2800" dirty="0"/>
              <a:t>Today’s session aims to:</a:t>
            </a:r>
          </a:p>
          <a:p>
            <a:pPr algn="just"/>
            <a:endParaRPr lang="en-GB" sz="28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GB" sz="2800" dirty="0"/>
              <a:t>Present the findings from the residents’ survey.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GB" sz="2800" dirty="0"/>
              <a:t>Establish the thematic Working Groups. Identify membership of the Working Groups.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GB" sz="2800" dirty="0"/>
              <a:t>A forum to discuss the opportunities and challenges from developing a Neighbourhood Plan</a:t>
            </a:r>
          </a:p>
          <a:p>
            <a:pPr lvl="0" algn="just"/>
            <a:endParaRPr lang="en-GB" sz="2800" dirty="0"/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GB" sz="2800" dirty="0"/>
              <a:t>Next Steps.</a:t>
            </a:r>
          </a:p>
        </p:txBody>
      </p:sp>
    </p:spTree>
    <p:extLst>
      <p:ext uri="{BB962C8B-B14F-4D97-AF65-F5344CB8AC3E}">
        <p14:creationId xmlns:p14="http://schemas.microsoft.com/office/powerpoint/2010/main" val="48684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262024" y="437761"/>
            <a:ext cx="10658476" cy="5509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Why a Neighbourhood Plan for Halewood?</a:t>
            </a:r>
            <a:endParaRPr lang="en-GB" sz="3200" dirty="0"/>
          </a:p>
          <a:p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The major objections to the proposed sell-off of green space in 2018/19 propelled many in the community to organise against these proposals. As a future safeguard against some of these type of developments, a Neighbourhood Plan can give more control over such decisions.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The ‘new’ council elected in May 2019 set an objective of devising a Neighbourhood Plan to be adopted by the people of Halewood– if accepted via an eventual referendum.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Halewood Town Council is therefore leading the co-ordination of the Neighbourhood Plan on behalf of the township.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856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262024" y="204970"/>
            <a:ext cx="10868025" cy="59708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Consultation with Residents</a:t>
            </a:r>
            <a:endParaRPr lang="en-GB" sz="2800" dirty="0"/>
          </a:p>
          <a:p>
            <a:pPr lvl="0"/>
            <a:endParaRPr lang="en-GB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A leaflet promoting Neighbourhood Plan consultation sessions was delivered to </a:t>
            </a:r>
            <a:r>
              <a:rPr lang="en-GB" sz="2400" u="sng" dirty="0"/>
              <a:t>all</a:t>
            </a:r>
            <a:r>
              <a:rPr lang="en-GB" sz="2400" dirty="0"/>
              <a:t> Halewood households in September 2020 (over 8,500 households).</a:t>
            </a:r>
          </a:p>
          <a:p>
            <a:pPr lvl="0" algn="just"/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Nine consultation sessions were held with residents between Sept. 20</a:t>
            </a:r>
            <a:r>
              <a:rPr lang="en-GB" sz="2400" baseline="30000" dirty="0"/>
              <a:t>th</a:t>
            </a:r>
            <a:r>
              <a:rPr lang="en-GB" sz="2400" dirty="0"/>
              <a:t> and October 31</a:t>
            </a:r>
            <a:r>
              <a:rPr lang="en-GB" sz="2400" baseline="30000" dirty="0"/>
              <a:t>st</a:t>
            </a:r>
            <a:r>
              <a:rPr lang="en-GB" sz="2400" dirty="0"/>
              <a:t>. There was one ‘physical’ session; all others were held via Zoom. Some 1-to-1 telephone discussions were also held.</a:t>
            </a:r>
          </a:p>
          <a:p>
            <a:pPr lvl="0" algn="just"/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After the open sessions, local stakeholder groups/organisations were contacted regarding delivery of the presentation used in the consultation. Sessions were delivered to community groups, three political groups, a stakeholder group of Housing Associations, Headteachers from Halewood and a faith sector organisation.</a:t>
            </a:r>
          </a:p>
          <a:p>
            <a:pPr lvl="0" algn="just"/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Overall, 68 different persons attended at least one consultation session.</a:t>
            </a:r>
          </a:p>
        </p:txBody>
      </p:sp>
    </p:spTree>
    <p:extLst>
      <p:ext uri="{BB962C8B-B14F-4D97-AF65-F5344CB8AC3E}">
        <p14:creationId xmlns:p14="http://schemas.microsoft.com/office/powerpoint/2010/main" val="20656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262024" y="204970"/>
            <a:ext cx="10868025" cy="56323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Consultation with Residents</a:t>
            </a:r>
            <a:endParaRPr lang="en-GB" sz="2400" dirty="0"/>
          </a:p>
          <a:p>
            <a:pPr lvl="0"/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A total of 59 surveys were returned following the consultation sessions providing a good depth of feedback about residents’ views. This included paper returns and completion of the form using ‘survey monkey’.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Four residents who took part in consultation sessions advised they did not wish to support the development of the Neighbourhood Plan (most wished us good luck, however!).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25 residents advised of their interest in supporting Halewood Town Council to develop a Neighbourhood Plan.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The majority of those 25 people are attending the sessions on January 19</a:t>
            </a:r>
            <a:r>
              <a:rPr lang="en-GB" sz="2400" baseline="30000" dirty="0"/>
              <a:t>th</a:t>
            </a:r>
            <a:r>
              <a:rPr lang="en-GB" sz="2400" dirty="0"/>
              <a:t>. Two will require 1-to-1 calls due to their digital exclusion.</a:t>
            </a:r>
          </a:p>
        </p:txBody>
      </p:sp>
    </p:spTree>
    <p:extLst>
      <p:ext uri="{BB962C8B-B14F-4D97-AF65-F5344CB8AC3E}">
        <p14:creationId xmlns:p14="http://schemas.microsoft.com/office/powerpoint/2010/main" val="2322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262024" y="114300"/>
            <a:ext cx="10868025" cy="60631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The Neighbourhood Plan Survey</a:t>
            </a:r>
            <a:endParaRPr lang="en-GB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The survey used to elicit views/comments from Halewood residents has provided a rich vein of information. It also helped to identify those local people interested in working with the Town Council to develop a Neighbourhood Plan</a:t>
            </a:r>
          </a:p>
          <a:p>
            <a:pPr lvl="0" algn="just"/>
            <a:endParaRPr lang="en-GB" sz="2400" dirty="0"/>
          </a:p>
          <a:p>
            <a:pPr lvl="0" algn="just"/>
            <a:r>
              <a:rPr lang="en-GB" sz="2400" u="sng" dirty="0"/>
              <a:t>Selection of Comments from the Survey</a:t>
            </a:r>
          </a:p>
          <a:p>
            <a:pPr lvl="0" algn="just"/>
            <a:endParaRPr lang="en-GB" sz="2400" u="sng" dirty="0"/>
          </a:p>
          <a:p>
            <a:pPr lvl="0" algn="just"/>
            <a:r>
              <a:rPr lang="en-GB" sz="2400" b="1" u="sng" dirty="0"/>
              <a:t>1. Likes About Halewood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“What I like about living in Halewood is all of the Green Spaces”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‘Parks’ / ‘Green Spaces’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“Having a great GP Practice on my doorstep”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“Culturefest”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“Good Schools”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“Close to motorways networks” / “Good bus links”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“Friendly community” / “Strong community”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“People help each other”</a:t>
            </a:r>
          </a:p>
        </p:txBody>
      </p:sp>
    </p:spTree>
    <p:extLst>
      <p:ext uri="{BB962C8B-B14F-4D97-AF65-F5344CB8AC3E}">
        <p14:creationId xmlns:p14="http://schemas.microsoft.com/office/powerpoint/2010/main" val="42850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400050" y="323850"/>
            <a:ext cx="10487025" cy="5262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2. </a:t>
            </a:r>
            <a:r>
              <a:rPr lang="en-GB" sz="2400" b="1" u="sng" dirty="0"/>
              <a:t>Dislikes about Halewood/Places You Avoid</a:t>
            </a:r>
          </a:p>
          <a:p>
            <a:endParaRPr lang="en-GB" sz="2400" b="1" u="sng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“Anti-social behaviour” (Off-road bikes/Gangs/Vandalism/Graffiti)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“Has been divisive in recent years”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“Social media in Halewood”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“Diversity is not welcomed”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“Lack of hospitality” (i.e. restaurants)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“Support services (Halewood people have to travel for i.e. domestic abuse support)”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“Loss of Green Spaces”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“Speeding vehicles”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‘Dog fouling’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“Housing developments” (multiple comments)</a:t>
            </a:r>
          </a:p>
          <a:p>
            <a:pPr lvl="0"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400050" y="323850"/>
            <a:ext cx="10868025" cy="60016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3. </a:t>
            </a:r>
            <a:r>
              <a:rPr lang="en-GB" sz="2400" b="1" u="sng" dirty="0"/>
              <a:t>Three Words to Describe Halewood</a:t>
            </a:r>
          </a:p>
          <a:p>
            <a:pPr lvl="0" algn="just"/>
            <a:endParaRPr lang="en-GB" sz="2400" dirty="0"/>
          </a:p>
          <a:p>
            <a:pPr lvl="0"/>
            <a:r>
              <a:rPr lang="en-GB" sz="2400" dirty="0"/>
              <a:t>‘My private space’</a:t>
            </a:r>
          </a:p>
          <a:p>
            <a:pPr lvl="0"/>
            <a:r>
              <a:rPr lang="en-GB" sz="2400" dirty="0"/>
              <a:t>‘Has much potential!’</a:t>
            </a:r>
          </a:p>
          <a:p>
            <a:pPr lvl="0"/>
            <a:r>
              <a:rPr lang="en-GB" sz="2400" dirty="0"/>
              <a:t>‘Deprived’</a:t>
            </a:r>
          </a:p>
          <a:p>
            <a:pPr lvl="0"/>
            <a:r>
              <a:rPr lang="en-GB" sz="2400" dirty="0"/>
              <a:t>‘Potential’</a:t>
            </a:r>
          </a:p>
          <a:p>
            <a:pPr lvl="0"/>
            <a:r>
              <a:rPr lang="en-GB" sz="2400" dirty="0"/>
              <a:t>‘Pleasant’</a:t>
            </a:r>
          </a:p>
          <a:p>
            <a:pPr lvl="0"/>
            <a:r>
              <a:rPr lang="en-GB" sz="2400" dirty="0"/>
              <a:t>‘Vibrant’</a:t>
            </a:r>
          </a:p>
          <a:p>
            <a:pPr lvl="0"/>
            <a:r>
              <a:rPr lang="en-GB" sz="2400" dirty="0"/>
              <a:t>‘Appealing’</a:t>
            </a:r>
          </a:p>
          <a:p>
            <a:pPr lvl="0"/>
            <a:r>
              <a:rPr lang="en-GB" sz="2400" dirty="0"/>
              <a:t>‘Devalued’</a:t>
            </a:r>
          </a:p>
          <a:p>
            <a:pPr lvl="0"/>
            <a:r>
              <a:rPr lang="en-GB" sz="2400" dirty="0"/>
              <a:t>‘Green’</a:t>
            </a:r>
          </a:p>
          <a:p>
            <a:pPr lvl="0"/>
            <a:r>
              <a:rPr lang="en-GB" sz="2400" dirty="0"/>
              <a:t>‘Accessible’</a:t>
            </a:r>
          </a:p>
          <a:p>
            <a:pPr lvl="0"/>
            <a:r>
              <a:rPr lang="en-GB" sz="2400" dirty="0"/>
              <a:t>‘Safe’</a:t>
            </a:r>
          </a:p>
          <a:p>
            <a:pPr lvl="0"/>
            <a:r>
              <a:rPr lang="en-GB" sz="2400" dirty="0"/>
              <a:t>‘Community’</a:t>
            </a:r>
          </a:p>
          <a:p>
            <a:pPr lvl="0"/>
            <a:r>
              <a:rPr lang="en-GB" sz="2400" dirty="0"/>
              <a:t>‘Suburban’</a:t>
            </a:r>
          </a:p>
          <a:p>
            <a:pPr lvl="0"/>
            <a:r>
              <a:rPr lang="en-GB" sz="2400" dirty="0"/>
              <a:t>‘Quiet’</a:t>
            </a:r>
          </a:p>
        </p:txBody>
      </p:sp>
    </p:spTree>
    <p:extLst>
      <p:ext uri="{BB962C8B-B14F-4D97-AF65-F5344CB8AC3E}">
        <p14:creationId xmlns:p14="http://schemas.microsoft.com/office/powerpoint/2010/main" val="26084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logo">
            <a:extLst>
              <a:ext uri="{FF2B5EF4-FFF2-40B4-BE49-F238E27FC236}">
                <a16:creationId xmlns:a16="http://schemas.microsoft.com/office/drawing/2014/main" id="{15D1537A-1005-4B02-BCEE-32B3F797B1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189722"/>
            <a:ext cx="871451" cy="819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00DFED-B93C-4E88-B585-3DFD7C409158}"/>
              </a:ext>
            </a:extLst>
          </p:cNvPr>
          <p:cNvSpPr txBox="1"/>
          <p:nvPr/>
        </p:nvSpPr>
        <p:spPr>
          <a:xfrm>
            <a:off x="400050" y="323850"/>
            <a:ext cx="10868025" cy="5262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4. What would you change about the place?</a:t>
            </a:r>
          </a:p>
          <a:p>
            <a:endParaRPr lang="en-GB" sz="2400" b="1" u="sng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‘More bio-diverse green spaces’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‘Maintain and protect parks and green spaces’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‘Improve the cycling provision’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‘Build more affordable homes’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’More sheltered housing’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’Housing for young people’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‘Don’t build shoebox houses’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‘Close the subway under </a:t>
            </a:r>
            <a:r>
              <a:rPr lang="en-GB" sz="2400" dirty="0" err="1"/>
              <a:t>Okell</a:t>
            </a:r>
            <a:r>
              <a:rPr lang="en-GB" sz="2400" dirty="0"/>
              <a:t> Drive’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‘More support for small businesses’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‘Pubs that serve better/nicer food’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‘More rubbish bins’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210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{C49F413F-E56F-4692-ABE9-A1B9446F899D}tf56160789_win32</Template>
  <TotalTime>0</TotalTime>
  <Words>1201</Words>
  <Application>Microsoft Office PowerPoint</Application>
  <PresentationFormat>Widescreen</PresentationFormat>
  <Paragraphs>184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Franklin Gothic Book</vt:lpstr>
      <vt:lpstr>Wingdings</vt:lpstr>
      <vt:lpstr>1_RetrospectVTI</vt:lpstr>
      <vt:lpstr>A Neighbourhood Plan for Halewood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2020-09-28T08:22:27Z</dcterms:created>
  <dcterms:modified xsi:type="dcterms:W3CDTF">2021-01-19T18:50:17Z</dcterms:modified>
</cp:coreProperties>
</file>