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6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7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3B7A-41FF-44E1-8233-6A38CCE642E0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C48AA-39C2-4137-B800-8C088FBA4E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3B7A-41FF-44E1-8233-6A38CCE642E0}" type="datetimeFigureOut">
              <a:rPr lang="en-GB" smtClean="0"/>
              <a:t>26/04/2017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C48AA-39C2-4137-B800-8C088FBA4E2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ckenzieg\Desktop\Documents Archive\My Pictures\CLLR CLARE ROSE MAYOR 2016-17\AWARDS NIGHT 2017\PICS FOR USE\C99GaW4XoAAUCw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503238"/>
            <a:ext cx="7802563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ckenzieg\Desktop\Documents Archive\My Pictures\CLLR CLARE ROSE MAYOR 2016-17\AWARDS NIGHT 2017\PICS FOR USE\IMG_3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522288"/>
            <a:ext cx="7802563" cy="581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b="51095"/>
          <a:stretch/>
        </p:blipFill>
        <p:spPr bwMode="auto">
          <a:xfrm>
            <a:off x="0" y="0"/>
            <a:ext cx="9144000" cy="23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038005"/>
            <a:ext cx="1076360" cy="1294500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07" y="2346504"/>
            <a:ext cx="8040066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3288958"/>
            <a:ext cx="7125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800080"/>
                </a:solidFill>
              </a:rPr>
              <a:t>Community Achievement Awards</a:t>
            </a:r>
            <a:endParaRPr lang="en-GB" sz="5400" dirty="0"/>
          </a:p>
        </p:txBody>
      </p:sp>
      <p:pic>
        <p:nvPicPr>
          <p:cNvPr id="8" name="Picture 7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ckenzieg\Desktop\Documents Archive\My Pictures\CLLR CLARE ROSE MAYOR 2016-17\AWARDS NIGHT 2017\PICS FOR USE\IMG_3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613" y="503238"/>
            <a:ext cx="6454775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ckenzieg\Desktop\Documents Archive\My Pictures\CLLR CLARE ROSE MAYOR 2016-17\AWARDS NIGHT 2017\PICS FOR USE\IMG_3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63" y="503238"/>
            <a:ext cx="7635875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ckenzieg\Desktop\Documents Archive\My Pictures\CLLR CLARE ROSE MAYOR 2016-17\AWARDS NIGHT 2017\PICS FOR USE\IMG_3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1096963"/>
            <a:ext cx="7802563" cy="466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ckenzieg\Desktop\Documents Archive\My Pictures\CLLR CLARE ROSE MAYOR 2016-17\AWARDS NIGHT 2017\PICS FOR USE\IMG_3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588" y="503238"/>
            <a:ext cx="6346825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ckenzieg\Desktop\Documents Archive\My Pictures\CLLR CLARE ROSE MAYOR 2016-17\AWARDS NIGHT 2017\PICS FOR USE\IMG_3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8" y="503238"/>
            <a:ext cx="5989637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ckenzieg\Desktop\Documents Archive\My Pictures\CLLR CLARE ROSE MAYOR 2016-17\AWARDS NIGHT 2017\PICS FOR USE\IMG_3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944563"/>
            <a:ext cx="7802563" cy="496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ckenzieg\Desktop\Documents Archive\My Pictures\CLLR CLARE ROSE MAYOR 2016-17\AWARDS NIGHT 2017\PICS FOR USE\IMG_3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413" y="503238"/>
            <a:ext cx="7369175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b="51095"/>
          <a:stretch/>
        </p:blipFill>
        <p:spPr bwMode="auto">
          <a:xfrm>
            <a:off x="0" y="0"/>
            <a:ext cx="9144000" cy="23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038005"/>
            <a:ext cx="1076360" cy="1294500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07" y="2346504"/>
            <a:ext cx="8040066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3288958"/>
            <a:ext cx="7125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800080"/>
                </a:solidFill>
              </a:rPr>
              <a:t>Special Recognition Award</a:t>
            </a:r>
            <a:endParaRPr lang="en-GB" sz="5400" dirty="0"/>
          </a:p>
        </p:txBody>
      </p:sp>
      <p:pic>
        <p:nvPicPr>
          <p:cNvPr id="8" name="Picture 7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t="48783"/>
          <a:stretch/>
        </p:blipFill>
        <p:spPr bwMode="auto">
          <a:xfrm>
            <a:off x="0" y="4293096"/>
            <a:ext cx="9144000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87BCB4EE-E75F-46BC-992B-67651DF71A15" descr="F14F16CF-8BCF-42BC-AE66-851FC4835793@c3liverpool"/>
          <p:cNvPicPr>
            <a:picLocks noChangeAspect="1" noChangeArrowheads="1"/>
          </p:cNvPicPr>
          <p:nvPr/>
        </p:nvPicPr>
        <p:blipFill rotWithShape="1">
          <a:blip r:embed="rId2" cstate="print"/>
          <a:srcRect b="51095"/>
          <a:stretch/>
        </p:blipFill>
        <p:spPr bwMode="auto">
          <a:xfrm>
            <a:off x="0" y="0"/>
            <a:ext cx="9144000" cy="23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ackenzieg\Desktop\Documents Archive\My Pictures\LOGO's\LW_logo_employer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093296"/>
            <a:ext cx="763788" cy="603393"/>
          </a:xfrm>
          <a:prstGeom prst="rect">
            <a:avLst/>
          </a:prstGeom>
          <a:noFill/>
        </p:spPr>
      </p:pic>
      <p:pic>
        <p:nvPicPr>
          <p:cNvPr id="2052" name="Picture 4" descr="C:\Users\mackenzieg\Desktop\Documents Archive\My Pictures\LOGO's\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038005"/>
            <a:ext cx="1076360" cy="1294500"/>
          </a:xfrm>
          <a:prstGeom prst="rect">
            <a:avLst/>
          </a:prstGeom>
          <a:noFill/>
        </p:spPr>
      </p:pic>
      <p:pic>
        <p:nvPicPr>
          <p:cNvPr id="2053" name="7C295E5E-D654-4131-B969-B288CE563C33" descr="1C5F3E3D-8BD3-4CF9-AFF6-3B5DE9CED9AF@c3liverp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07" y="2346504"/>
            <a:ext cx="8040066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3288958"/>
            <a:ext cx="7125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800080"/>
                </a:solidFill>
              </a:rPr>
              <a:t>Pupil Recognition Awards</a:t>
            </a:r>
            <a:endParaRPr lang="en-GB" sz="5400" dirty="0"/>
          </a:p>
        </p:txBody>
      </p:sp>
      <p:pic>
        <p:nvPicPr>
          <p:cNvPr id="8" name="Picture 7" descr="Quality Logo BL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6093296"/>
            <a:ext cx="1368152" cy="64807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661248"/>
            <a:ext cx="1512168" cy="101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835696" y="5949280"/>
            <a:ext cx="1456690" cy="66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5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ackenzieg\Desktop\Documents Archive\My Pictures\CLLR CLARE ROSE MAYOR 2016-17\AWARDS NIGHT 2017\PICS FOR USE\IMG_3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313" y="503238"/>
            <a:ext cx="5921375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ckenzieg\Desktop\Documents Archive\My Pictures\CLLR CLARE ROSE MAYOR 2016-17\AWARDS NIGHT 2017\PICS FOR USE\IMG_3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056784" cy="5483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ckenzieg\Desktop\Documents Archive\My Pictures\CLLR CLARE ROSE MAYOR 2016-17\AWARDS NIGHT 2017\PICS FOR USE\IMG_3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503238"/>
            <a:ext cx="7277100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ckenzieg\Desktop\Documents Archive\My Pictures\CLLR CLARE ROSE MAYOR 2016-17\AWARDS NIGHT 2017\PICS FOR USE\IMG_3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514350"/>
            <a:ext cx="7802563" cy="58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ckenzieg\Desktop\Documents Archive\My Pictures\CLLR CLARE ROSE MAYOR 2016-17\AWARDS NIGHT 2017\PICS FOR USE\IMG_3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363" y="503238"/>
            <a:ext cx="6645275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ckenzieg\Desktop\Documents Archive\My Pictures\CLLR CLARE ROSE MAYOR 2016-17\AWARDS NIGHT 2017\PICS FOR USE\IMG_3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03238"/>
            <a:ext cx="7620000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ckenzieg\Desktop\Documents Archive\My Pictures\CLLR CLARE ROSE MAYOR 2016-17\AWARDS NIGHT 2017\PICS FOR USE\IMG_3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" y="503238"/>
            <a:ext cx="7750175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ckenzieg\Desktop\Documents Archive\My Pictures\CLLR CLARE ROSE MAYOR 2016-17\AWARDS NIGHT 2017\PICS FOR USE\IMG_3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555625"/>
            <a:ext cx="7802563" cy="574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</Words>
  <Application>Microsoft Office PowerPoint</Application>
  <PresentationFormat>On-screen Show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Knowsley MBC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mackenzieg</dc:creator>
  <cp:lastModifiedBy>mackenzieg</cp:lastModifiedBy>
  <cp:revision>2</cp:revision>
  <dcterms:created xsi:type="dcterms:W3CDTF">2017-04-26T11:57:01Z</dcterms:created>
  <dcterms:modified xsi:type="dcterms:W3CDTF">2017-04-26T12:05:45Z</dcterms:modified>
</cp:coreProperties>
</file>