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3B7A-41FF-44E1-8233-6A38CCE642E0}" type="datetimeFigureOut">
              <a:rPr lang="en-GB" smtClean="0"/>
              <a:pPr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C48AA-39C2-4137-B800-8C088FBA4E2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ckenzieg\Desktop\Documents Archive\My Pictures\CLLR CLARE ROSE MAYOR 2016-17\AWARDS NIGHT 2017\PICS FOR USE\C99GaW4XoAAUCw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503238"/>
            <a:ext cx="7802563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ckenzieg\Desktop\Documents Archive\My Pictures\CLLR CLARE ROSE MAYOR 2016-17\AWARDS NIGHT 2017\PICS FOR USE\IMG_3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522288"/>
            <a:ext cx="7802563" cy="581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b="51095"/>
          <a:stretch/>
        </p:blipFill>
        <p:spPr bwMode="auto">
          <a:xfrm>
            <a:off x="0" y="0"/>
            <a:ext cx="9144000" cy="23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38005"/>
            <a:ext cx="1076360" cy="1294500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07" y="2346504"/>
            <a:ext cx="8040066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3288958"/>
            <a:ext cx="712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800080"/>
                </a:solidFill>
              </a:rPr>
              <a:t>Pupil Recognition Awards</a:t>
            </a:r>
            <a:endParaRPr lang="en-GB" sz="5400" dirty="0"/>
          </a:p>
        </p:txBody>
      </p:sp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661248"/>
            <a:ext cx="1512168" cy="1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835696" y="5949280"/>
            <a:ext cx="1456690" cy="661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85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ckenzieg\Desktop\Documents Archive\My Pictures\CLLR CLARE ROSE MAYOR 2016-17\AWARDS NIGHT 2017\PICS FOR USE\IMG_3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056784" cy="5483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ckenzieg\Desktop\Documents Archive\My Pictures\CLLR CLARE ROSE MAYOR 2016-17\AWARDS NIGHT 2017\PICS FOR USE\IMG_3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503238"/>
            <a:ext cx="7277100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ckenzieg\Desktop\Documents Archive\My Pictures\CLLR CLARE ROSE MAYOR 2016-17\AWARDS NIGHT 2017\PICS FOR USE\IMG_3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514350"/>
            <a:ext cx="7802563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ckenzieg\Desktop\Documents Archive\My Pictures\CLLR CLARE ROSE MAYOR 2016-17\AWARDS NIGHT 2017\PICS FOR USE\IMG_3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363" y="503238"/>
            <a:ext cx="664527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ckenzieg\Desktop\Documents Archive\My Pictures\CLLR CLARE ROSE MAYOR 2016-17\AWARDS NIGHT 2017\PICS FOR USE\IMG_3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03238"/>
            <a:ext cx="7620000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ckenzieg\Desktop\Documents Archive\My Pictures\CLLR CLARE ROSE MAYOR 2016-17\AWARDS NIGHT 2017\PICS FOR USE\IMG_3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503238"/>
            <a:ext cx="775017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ckenzieg\Desktop\Documents Archive\My Pictures\CLLR CLARE ROSE MAYOR 2016-17\AWARDS NIGHT 2017\PICS FOR USE\IMG_3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555625"/>
            <a:ext cx="7802563" cy="57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Knowsley MBC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mackenzieg</dc:creator>
  <cp:lastModifiedBy>mackenzieg</cp:lastModifiedBy>
  <cp:revision>3</cp:revision>
  <dcterms:created xsi:type="dcterms:W3CDTF">2017-04-26T11:57:01Z</dcterms:created>
  <dcterms:modified xsi:type="dcterms:W3CDTF">2017-04-26T12:17:54Z</dcterms:modified>
</cp:coreProperties>
</file>