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1690-CFB7-4B16-85D2-B671D719FD09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E4FF-24C5-46B4-B028-0223C7E98B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1690-CFB7-4B16-85D2-B671D719FD09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E4FF-24C5-46B4-B028-0223C7E98B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1690-CFB7-4B16-85D2-B671D719FD09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E4FF-24C5-46B4-B028-0223C7E98B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1690-CFB7-4B16-85D2-B671D719FD09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E4FF-24C5-46B4-B028-0223C7E98B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1690-CFB7-4B16-85D2-B671D719FD09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E4FF-24C5-46B4-B028-0223C7E98B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1690-CFB7-4B16-85D2-B671D719FD09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E4FF-24C5-46B4-B028-0223C7E98B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1690-CFB7-4B16-85D2-B671D719FD09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E4FF-24C5-46B4-B028-0223C7E98B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1690-CFB7-4B16-85D2-B671D719FD09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E4FF-24C5-46B4-B028-0223C7E98B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1690-CFB7-4B16-85D2-B671D719FD09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E4FF-24C5-46B4-B028-0223C7E98B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1690-CFB7-4B16-85D2-B671D719FD09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E4FF-24C5-46B4-B028-0223C7E98B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1690-CFB7-4B16-85D2-B671D719FD09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E4FF-24C5-46B4-B028-0223C7E98B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A1690-CFB7-4B16-85D2-B671D719FD09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2E4FF-24C5-46B4-B028-0223C7E98B9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b="51095"/>
          <a:stretch/>
        </p:blipFill>
        <p:spPr bwMode="auto">
          <a:xfrm>
            <a:off x="0" y="0"/>
            <a:ext cx="9144000" cy="234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038005"/>
            <a:ext cx="1076360" cy="1294500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07" y="2346504"/>
            <a:ext cx="8040066" cy="8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3288958"/>
            <a:ext cx="7125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800080"/>
                </a:solidFill>
              </a:rPr>
              <a:t>Community Achievement Awards</a:t>
            </a:r>
            <a:endParaRPr lang="en-GB" sz="5400" dirty="0"/>
          </a:p>
        </p:txBody>
      </p:sp>
      <p:pic>
        <p:nvPicPr>
          <p:cNvPr id="8" name="Picture 7" descr="Quality Logo 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0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ackenzieg\Desktop\Documents Archive\My Pictures\CLLR CLARE ROSE MAYOR 2016-17\AWARDS NIGHT 2017\PICS FOR USE\IMG_3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313" y="503238"/>
            <a:ext cx="5921375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ckenzieg\Desktop\Documents Archive\My Pictures\CLLR CLARE ROSE MAYOR 2016-17\AWARDS NIGHT 2017\PICS FOR USE\IMG_3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613" y="503238"/>
            <a:ext cx="6454775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ckenzieg\Desktop\Documents Archive\My Pictures\CLLR CLARE ROSE MAYOR 2016-17\AWARDS NIGHT 2017\PICS FOR USE\IMG_3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503238"/>
            <a:ext cx="7635875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ckenzieg\Desktop\Documents Archive\My Pictures\CLLR CLARE ROSE MAYOR 2016-17\AWARDS NIGHT 2017\PICS FOR USE\IMG_3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1096963"/>
            <a:ext cx="7802563" cy="466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ackenzieg\Desktop\Documents Archive\My Pictures\CLLR CLARE ROSE MAYOR 2016-17\AWARDS NIGHT 2017\PICS FOR USE\IMG_3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588" y="503238"/>
            <a:ext cx="6346825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ackenzieg\Desktop\Documents Archive\My Pictures\CLLR CLARE ROSE MAYOR 2016-17\AWARDS NIGHT 2017\PICS FOR USE\IMG_3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388" y="503238"/>
            <a:ext cx="5989637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ckenzieg\Desktop\Documents Archive\My Pictures\CLLR CLARE ROSE MAYOR 2016-17\AWARDS NIGHT 2017\PICS FOR USE\IMG_3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944563"/>
            <a:ext cx="7802563" cy="496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ackenzieg\Desktop\Documents Archive\My Pictures\CLLR CLARE ROSE MAYOR 2016-17\AWARDS NIGHT 2017\PICS FOR USE\IMG_3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413" y="503238"/>
            <a:ext cx="7369175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b="51095"/>
          <a:stretch/>
        </p:blipFill>
        <p:spPr bwMode="auto">
          <a:xfrm>
            <a:off x="0" y="0"/>
            <a:ext cx="9144000" cy="234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038005"/>
            <a:ext cx="1076360" cy="1294500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07" y="2346504"/>
            <a:ext cx="8040066" cy="8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3288958"/>
            <a:ext cx="7125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800080"/>
                </a:solidFill>
              </a:rPr>
              <a:t>Special Recognition Award</a:t>
            </a:r>
            <a:endParaRPr lang="en-GB" sz="5400" dirty="0"/>
          </a:p>
        </p:txBody>
      </p:sp>
      <p:pic>
        <p:nvPicPr>
          <p:cNvPr id="8" name="Picture 7" descr="Quality Logo 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0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Knowsley MBC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mackenzieg</dc:creator>
  <cp:lastModifiedBy>mackenzieg</cp:lastModifiedBy>
  <cp:revision>1</cp:revision>
  <dcterms:created xsi:type="dcterms:W3CDTF">2017-04-26T12:17:09Z</dcterms:created>
  <dcterms:modified xsi:type="dcterms:W3CDTF">2017-04-26T12:17:48Z</dcterms:modified>
</cp:coreProperties>
</file>