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7" r:id="rId2"/>
    <p:sldId id="258" r:id="rId3"/>
    <p:sldId id="259" r:id="rId4"/>
    <p:sldId id="261" r:id="rId5"/>
    <p:sldId id="262" r:id="rId6"/>
    <p:sldId id="275" r:id="rId7"/>
    <p:sldId id="264" r:id="rId8"/>
    <p:sldId id="276" r:id="rId9"/>
    <p:sldId id="265" r:id="rId10"/>
    <p:sldId id="277" r:id="rId11"/>
    <p:sldId id="266" r:id="rId12"/>
    <p:sldId id="278" r:id="rId13"/>
    <p:sldId id="267" r:id="rId14"/>
    <p:sldId id="279" r:id="rId15"/>
    <p:sldId id="268" r:id="rId16"/>
    <p:sldId id="280" r:id="rId17"/>
    <p:sldId id="269" r:id="rId18"/>
    <p:sldId id="281" r:id="rId19"/>
    <p:sldId id="270" r:id="rId20"/>
    <p:sldId id="282" r:id="rId21"/>
    <p:sldId id="263" r:id="rId22"/>
    <p:sldId id="272" r:id="rId23"/>
    <p:sldId id="274" r:id="rId24"/>
    <p:sldId id="283" r:id="rId25"/>
    <p:sldId id="284" r:id="rId26"/>
    <p:sldId id="285" r:id="rId27"/>
    <p:sldId id="289" r:id="rId28"/>
    <p:sldId id="286" r:id="rId29"/>
    <p:sldId id="287" r:id="rId30"/>
    <p:sldId id="27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>
        <p:scale>
          <a:sx n="47" d="100"/>
          <a:sy n="47" d="100"/>
        </p:scale>
        <p:origin x="-1363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FF624-A167-4DE4-9E4B-D035CF8AC481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E592-47B9-4723-8E2B-8FEEAF53E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7FA6-0DBA-49C3-9BCC-176E43B41290}" type="datetimeFigureOut">
              <a:rPr lang="en-GB" smtClean="0"/>
              <a:pPr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BAC-875E-4AB0-82B1-8E6D5F748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standrewapostle.co.uk/&amp;ei=4sz-VISwEYqj7AbLrIGwAw&amp;bvm=bv.87611401,d.ZGU&amp;psig=AFQjCNEJwntVJiXgQMlkw3RX_4ob9t9uOA&amp;ust=142607108322527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standrewapostle.co.uk/&amp;ei=4sz-VISwEYqj7AbLrIGwAw&amp;bvm=bv.87611401,d.ZGU&amp;psig=AFQjCNEJwntVJiXgQMlkw3RX_4ob9t9uOA&amp;ust=142607108322527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imgres?imgurl=http://johnlewis.scene7.com/is/image/JohnLewis/halewoodcofeprimary?$prod_grid4_bdr$&amp;imgrefurl=http://www.johnlewis.com/baby-child/uniform-by-school/merseyside/c700007813&amp;docid=f01gx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imgres?imgurl=http://johnlewis.scene7.com/is/image/JohnLewis/halewoodcofeprimary?$prod_grid4_bdr$&amp;imgrefurl=http://www.johnlewis.com/baby-child/uniform-by-school/merseyside/c700007813&amp;docid=f01gx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5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800080"/>
                </a:solidFill>
              </a:rPr>
              <a:t>Pupil Recognition &amp; Community Achievement Awards</a:t>
            </a:r>
          </a:p>
          <a:p>
            <a:pPr algn="ctr"/>
            <a:r>
              <a:rPr lang="en-GB" sz="2400" dirty="0" smtClean="0"/>
              <a:t>Hollies Hall</a:t>
            </a:r>
          </a:p>
          <a:p>
            <a:pPr algn="ctr"/>
            <a:r>
              <a:rPr lang="en-GB" sz="2400" dirty="0" smtClean="0"/>
              <a:t>Friday  </a:t>
            </a:r>
            <a:r>
              <a:rPr lang="en-GB" sz="2400" dirty="0" smtClean="0"/>
              <a:t>21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</a:t>
            </a:r>
            <a:r>
              <a:rPr lang="en-GB" sz="2400" dirty="0" smtClean="0"/>
              <a:t>April 2017</a:t>
            </a:r>
            <a:endParaRPr lang="en-GB" sz="2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25664" y="3046605"/>
            <a:ext cx="7125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solidFill>
                  <a:srgbClr val="800080"/>
                </a:solidFill>
              </a:rPr>
              <a:t>Evie</a:t>
            </a:r>
            <a:r>
              <a:rPr lang="en-GB" sz="6000" b="1" dirty="0" smtClean="0">
                <a:solidFill>
                  <a:srgbClr val="800080"/>
                </a:solidFill>
              </a:rPr>
              <a:t> Pascoe</a:t>
            </a:r>
          </a:p>
          <a:p>
            <a:pPr algn="ctr"/>
            <a:r>
              <a:rPr lang="en-GB" sz="3200" dirty="0"/>
              <a:t>Holy Family Catholic </a:t>
            </a:r>
            <a:r>
              <a:rPr lang="en-GB" sz="3200" dirty="0" smtClean="0"/>
              <a:t>Primary School</a:t>
            </a:r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1996" y="1232339"/>
            <a:ext cx="1640005" cy="16728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9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5992" y="1384921"/>
            <a:ext cx="1712013" cy="16505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85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25664" y="3046605"/>
            <a:ext cx="7125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Josh Green</a:t>
            </a:r>
          </a:p>
          <a:p>
            <a:pPr algn="ctr"/>
            <a:r>
              <a:rPr lang="en-GB" sz="3200" dirty="0"/>
              <a:t>Plantation Primary School</a:t>
            </a:r>
          </a:p>
        </p:txBody>
      </p:sp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5992" y="1384921"/>
            <a:ext cx="1712013" cy="16505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58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standy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6" y="1227714"/>
            <a:ext cx="2016226" cy="18002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2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5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25664" y="3046605"/>
            <a:ext cx="71250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Amelia Murray</a:t>
            </a:r>
          </a:p>
          <a:p>
            <a:pPr algn="ctr"/>
            <a:r>
              <a:rPr lang="en-GB" sz="3200" dirty="0"/>
              <a:t>St Andrew the Apostle </a:t>
            </a:r>
            <a:endParaRPr lang="en-GB" sz="3200" dirty="0" smtClean="0"/>
          </a:p>
          <a:p>
            <a:pPr algn="ctr"/>
            <a:r>
              <a:rPr lang="en-GB" sz="3200" dirty="0" smtClean="0"/>
              <a:t>Catholic </a:t>
            </a:r>
            <a:r>
              <a:rPr lang="en-GB" sz="3200" dirty="0"/>
              <a:t>Primary </a:t>
            </a:r>
            <a:r>
              <a:rPr lang="en-GB" sz="3200" dirty="0" smtClean="0"/>
              <a:t>School</a:t>
            </a:r>
            <a:endParaRPr lang="en-GB" sz="3200" dirty="0"/>
          </a:p>
        </p:txBody>
      </p:sp>
      <p:pic>
        <p:nvPicPr>
          <p:cNvPr id="12" name="irc_mi" descr="standy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6" y="1227714"/>
            <a:ext cx="2016226" cy="18002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23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5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1" name="Picture 3" descr="C:\Users\mackenzieg\Desktop\Documents Archive\My Pictures\LOGO's\FoundationLogo_G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093296"/>
            <a:ext cx="1489214" cy="618431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2075" y="1148846"/>
            <a:ext cx="1839848" cy="18213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7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107504" y="4293095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25664" y="3046605"/>
            <a:ext cx="7125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Harry Campbell</a:t>
            </a:r>
          </a:p>
          <a:p>
            <a:pPr algn="ctr"/>
            <a:r>
              <a:rPr lang="en-GB" sz="3200" dirty="0" smtClean="0"/>
              <a:t>St </a:t>
            </a:r>
            <a:r>
              <a:rPr lang="en-GB" sz="3200" dirty="0"/>
              <a:t>Marks Catholic Primary School</a:t>
            </a:r>
          </a:p>
        </p:txBody>
      </p:sp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2075" y="1148846"/>
            <a:ext cx="1839848" cy="18213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72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5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3668256" y="1212481"/>
            <a:ext cx="1839848" cy="18306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62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5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25664" y="3046605"/>
            <a:ext cx="7125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Millie Jones</a:t>
            </a:r>
          </a:p>
          <a:p>
            <a:pPr algn="ctr"/>
            <a:r>
              <a:rPr lang="en-GB" sz="3200" dirty="0" smtClean="0"/>
              <a:t>Yew Tree Community Primary School</a:t>
            </a:r>
            <a:endParaRPr lang="en-GB" sz="3200" dirty="0"/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3668256" y="1212481"/>
            <a:ext cx="1839848" cy="18306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03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ckenzieg\Desktop\Documents Archive\My Pictures\LOGO's\Halewood Shield - 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052736"/>
            <a:ext cx="1467597" cy="1800200"/>
          </a:xfrm>
          <a:prstGeom prst="rect">
            <a:avLst/>
          </a:prstGeom>
          <a:noFill/>
        </p:spPr>
      </p:pic>
      <p:pic>
        <p:nvPicPr>
          <p:cNvPr id="10" name="Picture 9" descr="Quality Logo 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9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9483" y="2276872"/>
            <a:ext cx="7125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George </a:t>
            </a:r>
            <a:r>
              <a:rPr lang="en-GB" sz="6000" b="1" dirty="0" err="1" smtClean="0">
                <a:solidFill>
                  <a:srgbClr val="800080"/>
                </a:solidFill>
              </a:rPr>
              <a:t>MacKenzie</a:t>
            </a:r>
            <a:endParaRPr lang="en-GB" sz="6000" b="1" dirty="0" smtClean="0">
              <a:solidFill>
                <a:srgbClr val="800080"/>
              </a:solidFill>
            </a:endParaRPr>
          </a:p>
          <a:p>
            <a:pPr algn="ctr"/>
            <a:r>
              <a:rPr lang="en-GB" sz="3200" dirty="0" smtClean="0"/>
              <a:t>Town Manager</a:t>
            </a:r>
            <a:endParaRPr lang="en-GB" sz="3200" dirty="0"/>
          </a:p>
        </p:txBody>
      </p:sp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25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25664" y="3046605"/>
            <a:ext cx="7125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Connor Davies</a:t>
            </a:r>
          </a:p>
          <a:p>
            <a:pPr algn="ctr"/>
            <a:r>
              <a:rPr lang="en-GB" sz="3200" dirty="0" smtClean="0"/>
              <a:t>Halewood Academy</a:t>
            </a:r>
            <a:endParaRPr lang="en-GB" sz="3200" dirty="0"/>
          </a:p>
        </p:txBody>
      </p:sp>
      <p:pic>
        <p:nvPicPr>
          <p:cNvPr id="10" name="Picture 9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1026" name="Picture 2" descr="C:\Users\mackenzieg\Desktop\Documents Archive\My Pictures\LOGO's\Halewood Shield - N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052736"/>
            <a:ext cx="1467597" cy="18002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2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800080"/>
                </a:solidFill>
              </a:rPr>
              <a:t>Community Achievement Awards</a:t>
            </a:r>
            <a:endParaRPr lang="en-GB" sz="5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9483" y="2292553"/>
            <a:ext cx="7125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James Critchley</a:t>
            </a: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Community Achievement Award Winner</a:t>
            </a:r>
          </a:p>
          <a:p>
            <a:pPr algn="ctr"/>
            <a:endParaRPr lang="en-GB" sz="6000" b="1" dirty="0" smtClean="0">
              <a:solidFill>
                <a:srgbClr val="800080"/>
              </a:solidFill>
            </a:endParaRPr>
          </a:p>
        </p:txBody>
      </p:sp>
      <p:pic>
        <p:nvPicPr>
          <p:cNvPr id="10" name="Picture 9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95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9483" y="2292553"/>
            <a:ext cx="71250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Knit &amp; Natter Halewood</a:t>
            </a: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Community Achievement Award </a:t>
            </a:r>
            <a:r>
              <a:rPr lang="en-GB" sz="3200" dirty="0" smtClean="0">
                <a:solidFill>
                  <a:prstClr val="black"/>
                </a:solidFill>
              </a:rPr>
              <a:t>Winners</a:t>
            </a:r>
            <a:endParaRPr lang="en-GB" sz="3200" dirty="0">
              <a:solidFill>
                <a:prstClr val="black"/>
              </a:solidFill>
            </a:endParaRPr>
          </a:p>
          <a:p>
            <a:pPr algn="ctr"/>
            <a:endParaRPr lang="en-GB" sz="6000" b="1" dirty="0" smtClean="0">
              <a:solidFill>
                <a:srgbClr val="800080"/>
              </a:solidFill>
            </a:endParaRPr>
          </a:p>
        </p:txBody>
      </p:sp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9483" y="2292553"/>
            <a:ext cx="71250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The Saturday Team @ St Mary’s</a:t>
            </a: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Community Achievement Award </a:t>
            </a:r>
            <a:r>
              <a:rPr lang="en-GB" sz="3200" dirty="0" smtClean="0">
                <a:solidFill>
                  <a:prstClr val="black"/>
                </a:solidFill>
              </a:rPr>
              <a:t>Winners</a:t>
            </a:r>
            <a:endParaRPr lang="en-GB" sz="3200" dirty="0">
              <a:solidFill>
                <a:prstClr val="black"/>
              </a:solidFill>
            </a:endParaRPr>
          </a:p>
          <a:p>
            <a:pPr algn="ctr"/>
            <a:endParaRPr lang="en-GB" sz="6000" b="1" dirty="0" smtClean="0">
              <a:solidFill>
                <a:srgbClr val="800080"/>
              </a:solidFill>
            </a:endParaRPr>
          </a:p>
        </p:txBody>
      </p:sp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1340768"/>
            <a:ext cx="71250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Committee &amp; Volunteers</a:t>
            </a:r>
          </a:p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Memory Lane</a:t>
            </a: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Community Achievement Award </a:t>
            </a:r>
            <a:r>
              <a:rPr lang="en-GB" sz="3200" dirty="0" smtClean="0">
                <a:solidFill>
                  <a:prstClr val="black"/>
                </a:solidFill>
              </a:rPr>
              <a:t>Winners</a:t>
            </a:r>
            <a:endParaRPr lang="en-GB" sz="3200" dirty="0">
              <a:solidFill>
                <a:prstClr val="black"/>
              </a:solidFill>
            </a:endParaRPr>
          </a:p>
          <a:p>
            <a:pPr algn="ctr"/>
            <a:endParaRPr lang="en-GB" sz="6000" b="1" dirty="0" smtClean="0">
              <a:solidFill>
                <a:srgbClr val="800080"/>
              </a:solidFill>
            </a:endParaRPr>
          </a:p>
        </p:txBody>
      </p:sp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9483" y="2292553"/>
            <a:ext cx="7125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Libby Peers</a:t>
            </a: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Community Achievement Award </a:t>
            </a:r>
            <a:r>
              <a:rPr lang="en-GB" sz="3200" dirty="0" smtClean="0">
                <a:solidFill>
                  <a:prstClr val="black"/>
                </a:solidFill>
              </a:rPr>
              <a:t>Winner</a:t>
            </a:r>
            <a:endParaRPr lang="en-GB" sz="3200" dirty="0">
              <a:solidFill>
                <a:prstClr val="black"/>
              </a:solidFill>
            </a:endParaRPr>
          </a:p>
          <a:p>
            <a:pPr algn="ctr"/>
            <a:endParaRPr lang="en-GB" sz="6000" b="1" dirty="0" smtClean="0">
              <a:solidFill>
                <a:srgbClr val="800080"/>
              </a:solidFill>
            </a:endParaRPr>
          </a:p>
        </p:txBody>
      </p:sp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9483" y="2292553"/>
            <a:ext cx="7125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The Tuesday Club</a:t>
            </a: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Community Achievement Award </a:t>
            </a:r>
            <a:r>
              <a:rPr lang="en-GB" sz="3200" dirty="0" smtClean="0">
                <a:solidFill>
                  <a:prstClr val="black"/>
                </a:solidFill>
              </a:rPr>
              <a:t>Winners</a:t>
            </a:r>
            <a:endParaRPr lang="en-GB" sz="3200" dirty="0">
              <a:solidFill>
                <a:prstClr val="black"/>
              </a:solidFill>
            </a:endParaRPr>
          </a:p>
          <a:p>
            <a:pPr algn="ctr"/>
            <a:endParaRPr lang="en-GB" sz="6000" b="1" dirty="0" smtClean="0">
              <a:solidFill>
                <a:srgbClr val="800080"/>
              </a:solidFill>
            </a:endParaRPr>
          </a:p>
        </p:txBody>
      </p:sp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9483" y="2292553"/>
            <a:ext cx="7125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Vernon Davis</a:t>
            </a: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Community Achievement Award Winner</a:t>
            </a:r>
          </a:p>
          <a:p>
            <a:pPr algn="ctr"/>
            <a:endParaRPr lang="en-GB" sz="6000" b="1" dirty="0" smtClean="0">
              <a:solidFill>
                <a:srgbClr val="800080"/>
              </a:solidFill>
            </a:endParaRPr>
          </a:p>
        </p:txBody>
      </p:sp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800080"/>
                </a:solidFill>
              </a:rPr>
              <a:t>Special Recognition Award</a:t>
            </a:r>
            <a:endParaRPr lang="en-GB" sz="5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9483" y="2276872"/>
            <a:ext cx="71250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Cllr Clare Rose</a:t>
            </a:r>
          </a:p>
          <a:p>
            <a:pPr algn="ctr"/>
            <a:r>
              <a:rPr lang="en-GB" sz="3200" dirty="0" smtClean="0"/>
              <a:t>Mayor of Halewood</a:t>
            </a:r>
          </a:p>
          <a:p>
            <a:pPr algn="ctr"/>
            <a:r>
              <a:rPr lang="en-GB" sz="3200" dirty="0" smtClean="0"/>
              <a:t>Chairperson of Halewood Town Council</a:t>
            </a:r>
            <a:endParaRPr lang="en-GB" sz="3200" dirty="0"/>
          </a:p>
        </p:txBody>
      </p:sp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23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9483" y="2292553"/>
            <a:ext cx="7125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Joyce Swann</a:t>
            </a:r>
          </a:p>
          <a:p>
            <a:pPr lvl="0" algn="ctr"/>
            <a:r>
              <a:rPr lang="en-GB" sz="3200" dirty="0" smtClean="0">
                <a:solidFill>
                  <a:prstClr val="black"/>
                </a:solidFill>
              </a:rPr>
              <a:t>Special Recognition Award </a:t>
            </a:r>
            <a:r>
              <a:rPr lang="en-GB" sz="3200" dirty="0">
                <a:solidFill>
                  <a:prstClr val="black"/>
                </a:solidFill>
              </a:rPr>
              <a:t>Winner</a:t>
            </a:r>
          </a:p>
          <a:p>
            <a:pPr algn="ctr"/>
            <a:endParaRPr lang="en-GB" sz="6000" b="1" dirty="0" smtClean="0">
              <a:solidFill>
                <a:srgbClr val="800080"/>
              </a:solidFill>
            </a:endParaRPr>
          </a:p>
        </p:txBody>
      </p:sp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3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800080"/>
                </a:solidFill>
              </a:rPr>
              <a:t>Pupil Recognition &amp; Community Achievement Awards</a:t>
            </a:r>
          </a:p>
          <a:p>
            <a:pPr algn="ctr"/>
            <a:r>
              <a:rPr lang="en-GB" sz="2400" b="1" dirty="0" smtClean="0"/>
              <a:t>THANK YOU</a:t>
            </a:r>
          </a:p>
          <a:p>
            <a:pPr algn="ctr"/>
            <a:r>
              <a:rPr lang="en-GB" sz="2400" b="1" dirty="0" smtClean="0"/>
              <a:t>GOOD NIGHT</a:t>
            </a:r>
          </a:p>
          <a:p>
            <a:pPr algn="ctr"/>
            <a:r>
              <a:rPr lang="en-GB" sz="2400" b="1" dirty="0" smtClean="0"/>
              <a:t>SAFE JOURNEY HOME</a:t>
            </a:r>
            <a:endParaRPr lang="en-GB" sz="2400" b="1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800080"/>
                </a:solidFill>
              </a:rPr>
              <a:t>Pupil Recognition Awards</a:t>
            </a:r>
            <a:endParaRPr lang="en-GB" sz="5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5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2520" y="1791851"/>
            <a:ext cx="4518958" cy="8366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66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25664" y="3046605"/>
            <a:ext cx="7125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solidFill>
                  <a:srgbClr val="800080"/>
                </a:solidFill>
              </a:rPr>
              <a:t>Jarek</a:t>
            </a:r>
            <a:r>
              <a:rPr lang="en-GB" sz="6000" b="1" dirty="0" smtClean="0">
                <a:solidFill>
                  <a:srgbClr val="800080"/>
                </a:solidFill>
              </a:rPr>
              <a:t> </a:t>
            </a:r>
            <a:r>
              <a:rPr lang="en-GB" sz="6000" b="1" dirty="0" err="1" smtClean="0">
                <a:solidFill>
                  <a:srgbClr val="800080"/>
                </a:solidFill>
              </a:rPr>
              <a:t>Jablonski</a:t>
            </a:r>
            <a:endParaRPr lang="en-GB" sz="6000" b="1" dirty="0" smtClean="0">
              <a:solidFill>
                <a:srgbClr val="800080"/>
              </a:solidFill>
            </a:endParaRPr>
          </a:p>
          <a:p>
            <a:pPr algn="ctr"/>
            <a:r>
              <a:rPr lang="en-GB" sz="3200" dirty="0" smtClean="0"/>
              <a:t>Halewood Children’s Centres</a:t>
            </a:r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2520" y="1791851"/>
            <a:ext cx="4518958" cy="8366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9" descr="Quality Logo 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31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Nd9GcR3qY4iIEmhW5keC8lICloA1p3OI94YpqmO3_hEDMR9bVTiEEogI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4" y="1196752"/>
            <a:ext cx="1872210" cy="18000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72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25664" y="3046605"/>
            <a:ext cx="7125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800080"/>
                </a:solidFill>
              </a:rPr>
              <a:t>Harry </a:t>
            </a:r>
            <a:r>
              <a:rPr lang="en-GB" sz="6000" b="1" dirty="0" err="1" smtClean="0">
                <a:solidFill>
                  <a:srgbClr val="800080"/>
                </a:solidFill>
              </a:rPr>
              <a:t>Sparkes</a:t>
            </a:r>
            <a:endParaRPr lang="en-GB" sz="6000" b="1" dirty="0" smtClean="0">
              <a:solidFill>
                <a:srgbClr val="800080"/>
              </a:solidFill>
            </a:endParaRPr>
          </a:p>
          <a:p>
            <a:pPr algn="ctr"/>
            <a:r>
              <a:rPr lang="en-GB" sz="3200" dirty="0" smtClean="0"/>
              <a:t>Halewood C of E Primary School</a:t>
            </a:r>
            <a:endParaRPr lang="en-GB" sz="3200" dirty="0"/>
          </a:p>
        </p:txBody>
      </p:sp>
      <p:pic>
        <p:nvPicPr>
          <p:cNvPr id="10" name="Picture 9" descr="ANd9GcR3qY4iIEmhW5keC8lICloA1p3OI94YpqmO3_hEDMR9bVTiEEogI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4" y="1196752"/>
            <a:ext cx="1872210" cy="18000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8" descr="Quality Logo BLU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260648"/>
            <a:ext cx="925546" cy="1113121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921" y="247554"/>
            <a:ext cx="6218157" cy="6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1996" y="1232339"/>
            <a:ext cx="1640005" cy="16728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0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159</Words>
  <Application>Microsoft Office PowerPoint</Application>
  <PresentationFormat>On-screen Show (4:3)</PresentationFormat>
  <Paragraphs>49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Knowsley MBC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mackenzieg</dc:creator>
  <cp:lastModifiedBy>mackenzieg</cp:lastModifiedBy>
  <cp:revision>22</cp:revision>
  <dcterms:created xsi:type="dcterms:W3CDTF">2015-03-18T13:21:15Z</dcterms:created>
  <dcterms:modified xsi:type="dcterms:W3CDTF">2017-04-18T11:26:30Z</dcterms:modified>
</cp:coreProperties>
</file>